
<file path=[Content_Types].xml><?xml version="1.0" encoding="utf-8"?>
<Types xmlns="http://schemas.openxmlformats.org/package/2006/content-types"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0" r:id="rId2"/>
  </p:sldMasterIdLst>
  <p:notesMasterIdLst>
    <p:notesMasterId r:id="rId22"/>
  </p:notesMasterIdLst>
  <p:sldIdLst>
    <p:sldId id="257" r:id="rId3"/>
    <p:sldId id="278" r:id="rId4"/>
    <p:sldId id="280" r:id="rId5"/>
    <p:sldId id="294" r:id="rId6"/>
    <p:sldId id="284" r:id="rId7"/>
    <p:sldId id="286" r:id="rId8"/>
    <p:sldId id="290" r:id="rId9"/>
    <p:sldId id="285" r:id="rId10"/>
    <p:sldId id="279" r:id="rId11"/>
    <p:sldId id="281" r:id="rId12"/>
    <p:sldId id="282" r:id="rId13"/>
    <p:sldId id="289" r:id="rId14"/>
    <p:sldId id="287" r:id="rId15"/>
    <p:sldId id="283" r:id="rId16"/>
    <p:sldId id="288" r:id="rId17"/>
    <p:sldId id="258" r:id="rId18"/>
    <p:sldId id="291" r:id="rId19"/>
    <p:sldId id="292" r:id="rId20"/>
    <p:sldId id="277" r:id="rId2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9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5E0836C-9E64-4368-A384-DB6125E9F162}" type="datetimeFigureOut">
              <a:rPr lang="en-US" altLang="en-US"/>
              <a:pPr>
                <a:defRPr/>
              </a:pPr>
              <a:t>4/7/2015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7B74315-B15D-442D-B11A-B048C78AA2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17102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 userDrawn="1"/>
        </p:nvGrpSpPr>
        <p:grpSpPr bwMode="auto">
          <a:xfrm>
            <a:off x="0" y="0"/>
            <a:ext cx="9144000" cy="6867525"/>
            <a:chOff x="0" y="0"/>
            <a:chExt cx="5760" cy="4326"/>
          </a:xfrm>
        </p:grpSpPr>
        <p:grpSp>
          <p:nvGrpSpPr>
            <p:cNvPr id="5" name="Group 8"/>
            <p:cNvGrpSpPr>
              <a:grpSpLocks/>
            </p:cNvGrpSpPr>
            <p:nvPr/>
          </p:nvGrpSpPr>
          <p:grpSpPr bwMode="auto">
            <a:xfrm>
              <a:off x="0" y="0"/>
              <a:ext cx="5760" cy="4326"/>
              <a:chOff x="0" y="0"/>
              <a:chExt cx="5760" cy="4326"/>
            </a:xfrm>
          </p:grpSpPr>
          <p:pic>
            <p:nvPicPr>
              <p:cNvPr id="7" name="Picture 9" descr="electrodes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5760" cy="4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icture 10" descr="redbar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584" cy="43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Picture 11" descr="blackbar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3504"/>
                <a:ext cx="5760" cy="8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Rectangle 12"/>
              <p:cNvSpPr>
                <a:spLocks noChangeArrowheads="1"/>
              </p:cNvSpPr>
              <p:nvPr/>
            </p:nvSpPr>
            <p:spPr bwMode="auto">
              <a:xfrm>
                <a:off x="0" y="816"/>
                <a:ext cx="1584" cy="1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pic>
            <p:nvPicPr>
              <p:cNvPr id="11" name="Picture 13" descr="igniteimage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4" y="912"/>
                <a:ext cx="1296" cy="9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6" name="Picture 1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2" y="3840"/>
              <a:ext cx="1180" cy="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8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76650"/>
            <a:ext cx="2514600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19400" y="1295400"/>
            <a:ext cx="5943600" cy="17526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19400" y="3124200"/>
            <a:ext cx="5943600" cy="1925392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25064353"/>
      </p:ext>
    </p:extLst>
  </p:cSld>
  <p:clrMapOvr>
    <a:masterClrMapping/>
  </p:clrMapOvr>
  <p:transition advClick="0" advTm="15000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75217"/>
      </p:ext>
    </p:extLst>
  </p:cSld>
  <p:clrMapOvr>
    <a:masterClrMapping/>
  </p:clrMapOvr>
  <p:transition advClick="0" advTm="15000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43750" y="152400"/>
            <a:ext cx="184785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0200" y="152400"/>
            <a:ext cx="539115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09351"/>
      </p:ext>
    </p:extLst>
  </p:cSld>
  <p:clrMapOvr>
    <a:masterClrMapping/>
  </p:clrMapOvr>
  <p:transition advClick="0" advTm="15000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4"/>
          <p:cNvGrpSpPr>
            <a:grpSpLocks/>
          </p:cNvGrpSpPr>
          <p:nvPr userDrawn="1"/>
        </p:nvGrpSpPr>
        <p:grpSpPr bwMode="auto">
          <a:xfrm>
            <a:off x="0" y="0"/>
            <a:ext cx="9144000" cy="6867525"/>
            <a:chOff x="0" y="0"/>
            <a:chExt cx="5760" cy="4326"/>
          </a:xfrm>
        </p:grpSpPr>
        <p:pic>
          <p:nvPicPr>
            <p:cNvPr id="5" name="Picture 13" descr="electrodesdark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2" descr="redbar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584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" descr="blackbar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504"/>
              <a:ext cx="5760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14"/>
            <p:cNvSpPr>
              <a:spLocks noChangeArrowheads="1"/>
            </p:cNvSpPr>
            <p:nvPr userDrawn="1"/>
          </p:nvSpPr>
          <p:spPr bwMode="auto">
            <a:xfrm>
              <a:off x="0" y="816"/>
              <a:ext cx="1584" cy="11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pic>
          <p:nvPicPr>
            <p:cNvPr id="9" name="Picture 15" descr="igniteimage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912"/>
              <a:ext cx="1296" cy="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6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2" y="3840"/>
              <a:ext cx="1180" cy="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22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2819400" y="1295400"/>
            <a:ext cx="5943600" cy="1752600"/>
          </a:xfrm>
        </p:spPr>
        <p:txBody>
          <a:bodyPr/>
          <a:lstStyle>
            <a:lvl1pPr>
              <a:defRPr b="1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2819400" y="3124200"/>
            <a:ext cx="59436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51204432"/>
      </p:ext>
    </p:extLst>
  </p:cSld>
  <p:clrMapOvr>
    <a:masterClrMapping/>
  </p:clrMapOvr>
  <p:transition advClick="0" advTm="15000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14068"/>
      </p:ext>
    </p:extLst>
  </p:cSld>
  <p:clrMapOvr>
    <a:masterClrMapping/>
  </p:clrMapOvr>
  <p:transition advClick="0" advTm="15000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2332827"/>
      </p:ext>
    </p:extLst>
  </p:cSld>
  <p:clrMapOvr>
    <a:masterClrMapping/>
  </p:clrMapOvr>
  <p:transition advClick="0" advTm="15000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21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34399"/>
      </p:ext>
    </p:extLst>
  </p:cSld>
  <p:clrMapOvr>
    <a:masterClrMapping/>
  </p:clrMapOvr>
  <p:transition advClick="0" advTm="15000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89465"/>
      </p:ext>
    </p:extLst>
  </p:cSld>
  <p:clrMapOvr>
    <a:masterClrMapping/>
  </p:clrMapOvr>
  <p:transition advClick="0" advTm="15000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99735"/>
      </p:ext>
    </p:extLst>
  </p:cSld>
  <p:clrMapOvr>
    <a:masterClrMapping/>
  </p:clrMapOvr>
  <p:transition advClick="0" advTm="15000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06332"/>
      </p:ext>
    </p:extLst>
  </p:cSld>
  <p:clrMapOvr>
    <a:masterClrMapping/>
  </p:clrMapOvr>
  <p:transition advClick="0" advTm="15000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586405"/>
      </p:ext>
    </p:extLst>
  </p:cSld>
  <p:clrMapOvr>
    <a:masterClrMapping/>
  </p:clrMapOvr>
  <p:transition advClick="0" advTm="15000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38075"/>
      </p:ext>
    </p:extLst>
  </p:cSld>
  <p:clrMapOvr>
    <a:masterClrMapping/>
  </p:clrMapOvr>
  <p:transition advClick="0" advTm="15000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2026920"/>
      </p:ext>
    </p:extLst>
  </p:cSld>
  <p:clrMapOvr>
    <a:masterClrMapping/>
  </p:clrMapOvr>
  <p:transition advClick="0" advTm="15000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57048"/>
      </p:ext>
    </p:extLst>
  </p:cSld>
  <p:clrMapOvr>
    <a:masterClrMapping/>
  </p:clrMapOvr>
  <p:transition advClick="0" advTm="15000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43750" y="152400"/>
            <a:ext cx="184785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0200" y="152400"/>
            <a:ext cx="539115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86179"/>
      </p:ext>
    </p:extLst>
  </p:cSld>
  <p:clrMapOvr>
    <a:masterClrMapping/>
  </p:clrMapOvr>
  <p:transition advClick="0" advTm="15000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9420556"/>
      </p:ext>
    </p:extLst>
  </p:cSld>
  <p:clrMapOvr>
    <a:masterClrMapping/>
  </p:clrMapOvr>
  <p:transition advClick="0" advTm="15000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2100" y="1447800"/>
            <a:ext cx="36195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74795"/>
      </p:ext>
    </p:extLst>
  </p:cSld>
  <p:clrMapOvr>
    <a:masterClrMapping/>
  </p:clrMapOvr>
  <p:transition advClick="0" advTm="15000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56830"/>
      </p:ext>
    </p:extLst>
  </p:cSld>
  <p:clrMapOvr>
    <a:masterClrMapping/>
  </p:clrMapOvr>
  <p:transition advClick="0" advTm="15000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07815"/>
      </p:ext>
    </p:extLst>
  </p:cSld>
  <p:clrMapOvr>
    <a:masterClrMapping/>
  </p:clrMapOvr>
  <p:transition advClick="0" advTm="15000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53000"/>
            <a:ext cx="152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9108805"/>
      </p:ext>
    </p:extLst>
  </p:cSld>
  <p:clrMapOvr>
    <a:masterClrMapping/>
  </p:clrMapOvr>
  <p:transition advClick="0" advTm="15000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8216990"/>
      </p:ext>
    </p:extLst>
  </p:cSld>
  <p:clrMapOvr>
    <a:masterClrMapping/>
  </p:clrMapOvr>
  <p:transition advClick="0" advTm="15000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0314028"/>
      </p:ext>
    </p:extLst>
  </p:cSld>
  <p:clrMapOvr>
    <a:masterClrMapping/>
  </p:clrMapOvr>
  <p:transition advClick="0" advTm="15000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electrodes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0" descr="redbar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2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8" name="Group 15"/>
          <p:cNvGrpSpPr>
            <a:grpSpLocks noChangeAspect="1"/>
          </p:cNvGrpSpPr>
          <p:nvPr userDrawn="1"/>
        </p:nvGrpSpPr>
        <p:grpSpPr bwMode="auto">
          <a:xfrm>
            <a:off x="0" y="1295400"/>
            <a:ext cx="1524000" cy="1062038"/>
            <a:chOff x="0" y="816"/>
            <a:chExt cx="1584" cy="1104"/>
          </a:xfrm>
        </p:grpSpPr>
        <p:sp>
          <p:nvSpPr>
            <p:cNvPr id="1033" name="Rectangle 12"/>
            <p:cNvSpPr>
              <a:spLocks noChangeAspect="1" noChangeArrowheads="1"/>
            </p:cNvSpPr>
            <p:nvPr userDrawn="1"/>
          </p:nvSpPr>
          <p:spPr bwMode="auto">
            <a:xfrm>
              <a:off x="0" y="816"/>
              <a:ext cx="1584" cy="11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pic>
          <p:nvPicPr>
            <p:cNvPr id="1034" name="Picture 13" descr="igniteimage"/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912"/>
              <a:ext cx="1296" cy="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29" name="Picture 11" descr="blackbar"/>
          <p:cNvPicPr>
            <a:picLocks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16638"/>
            <a:ext cx="9144000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152400"/>
            <a:ext cx="7391400" cy="115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0200" y="1447800"/>
            <a:ext cx="7391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32" name="Picture 4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53000"/>
            <a:ext cx="152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68" r:id="rId7"/>
    <p:sldLayoutId id="2147483753" r:id="rId8"/>
    <p:sldLayoutId id="2147483754" r:id="rId9"/>
    <p:sldLayoutId id="2147483755" r:id="rId10"/>
    <p:sldLayoutId id="2147483756" r:id="rId11"/>
  </p:sldLayoutIdLst>
  <p:transition advClick="0" advTm="15000">
    <p:wipe dir="r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2" descr="electrodesdark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4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4" descr="redbar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2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 5"/>
          <p:cNvGrpSpPr>
            <a:grpSpLocks noChangeAspect="1"/>
          </p:cNvGrpSpPr>
          <p:nvPr userDrawn="1"/>
        </p:nvGrpSpPr>
        <p:grpSpPr bwMode="auto">
          <a:xfrm>
            <a:off x="0" y="1295400"/>
            <a:ext cx="1524000" cy="1062038"/>
            <a:chOff x="0" y="816"/>
            <a:chExt cx="1584" cy="1104"/>
          </a:xfrm>
        </p:grpSpPr>
        <p:sp>
          <p:nvSpPr>
            <p:cNvPr id="2057" name="Rectangle 6"/>
            <p:cNvSpPr>
              <a:spLocks noChangeAspect="1" noChangeArrowheads="1"/>
            </p:cNvSpPr>
            <p:nvPr userDrawn="1"/>
          </p:nvSpPr>
          <p:spPr bwMode="auto">
            <a:xfrm>
              <a:off x="0" y="816"/>
              <a:ext cx="1584" cy="11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pic>
          <p:nvPicPr>
            <p:cNvPr id="2058" name="Picture 7" descr="igniteimage"/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912"/>
              <a:ext cx="1296" cy="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53" name="Picture 8" descr="blackbar"/>
          <p:cNvPicPr>
            <a:picLocks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16638"/>
            <a:ext cx="9144000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9"/>
          <p:cNvPicPr>
            <a:picLocks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100" y="6423025"/>
            <a:ext cx="1077913" cy="19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5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1600200" y="152400"/>
            <a:ext cx="7391400" cy="115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6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0200" y="1447800"/>
            <a:ext cx="7391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ransition advClick="0" advTm="15000">
    <p:wipe dir="r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choolido.lu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C:\Users\Chiharu\Documents\CravingExplorer\download\mp4\Love%20Live!%20School%20Idol%20Festival%20-%20Binetsu%20kara%20Mystery%20(Expert)%20Playthrough%20%5biOS%5d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819400" y="304800"/>
            <a:ext cx="5943600" cy="1752600"/>
          </a:xfrm>
          <a:extLst/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School Idol </a:t>
            </a:r>
            <a:r>
              <a:rPr lang="en-US" dirty="0" err="1" smtClean="0">
                <a:ea typeface="+mj-ea"/>
                <a:cs typeface="+mj-cs"/>
              </a:rPr>
              <a:t>Tomodachi</a:t>
            </a:r>
            <a:r>
              <a:rPr lang="en-US" dirty="0" smtClean="0">
                <a:ea typeface="+mj-ea"/>
                <a:cs typeface="+mj-cs"/>
              </a:rPr>
              <a:t/>
            </a:r>
            <a:br>
              <a:rPr lang="en-US" dirty="0" smtClean="0">
                <a:ea typeface="+mj-ea"/>
                <a:cs typeface="+mj-cs"/>
              </a:rPr>
            </a:br>
            <a:r>
              <a:rPr lang="en-US" dirty="0" smtClean="0">
                <a:ea typeface="+mj-ea"/>
                <a:cs typeface="+mj-cs"/>
              </a:rPr>
              <a:t>Chiharu Szalay</a:t>
            </a: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41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95250"/>
            <a:ext cx="6010275" cy="584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8438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95250"/>
            <a:ext cx="6010275" cy="584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9462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48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1510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43988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253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43988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43988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3558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6" r="9203"/>
          <a:stretch>
            <a:fillRect/>
          </a:stretch>
        </p:blipFill>
        <p:spPr bwMode="auto">
          <a:xfrm>
            <a:off x="1600200" y="76200"/>
            <a:ext cx="525780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4582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2" r="7385"/>
          <a:stretch>
            <a:fillRect/>
          </a:stretch>
        </p:blipFill>
        <p:spPr bwMode="auto">
          <a:xfrm>
            <a:off x="1600200" y="104775"/>
            <a:ext cx="5334000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 dirty="0" smtClean="0">
                <a:ea typeface="+mj-ea"/>
                <a:cs typeface="+mj-cs"/>
              </a:rPr>
              <a:t>Sources (list them)</a:t>
            </a:r>
          </a:p>
        </p:txBody>
      </p:sp>
      <p:sp>
        <p:nvSpPr>
          <p:cNvPr id="25603" name="Rectangle 13"/>
          <p:cNvSpPr>
            <a:spLocks noChangeArrowheads="1"/>
          </p:cNvSpPr>
          <p:nvPr/>
        </p:nvSpPr>
        <p:spPr bwMode="auto">
          <a:xfrm>
            <a:off x="-228600" y="6096000"/>
            <a:ext cx="9601200" cy="7620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25604" name="Picture 1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100" y="6423025"/>
            <a:ext cx="1077913" cy="19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9" name="Rectangle 1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500" b="1" dirty="0">
                <a:ea typeface="+mn-ea"/>
                <a:cs typeface="+mn-cs"/>
                <a:hlinkClick r:id="rId3"/>
              </a:rPr>
              <a:t>http://schoolido.lu</a:t>
            </a:r>
            <a:r>
              <a:rPr lang="en-US" sz="2500" b="1" dirty="0" smtClean="0">
                <a:ea typeface="+mn-ea"/>
                <a:cs typeface="+mn-cs"/>
                <a:hlinkClick r:id="rId3"/>
              </a:rPr>
              <a:t>/</a:t>
            </a:r>
            <a:endParaRPr lang="en-US" sz="2500" b="1" dirty="0" smtClean="0">
              <a:ea typeface="+mn-ea"/>
              <a:cs typeface="+mn-cs"/>
            </a:endParaRPr>
          </a:p>
          <a:p>
            <a:pPr eaLnBrk="1" hangingPunct="1">
              <a:defRPr/>
            </a:pPr>
            <a:endParaRPr lang="en-US" sz="2500" b="1" dirty="0" smtClean="0">
              <a:ea typeface="+mn-ea"/>
              <a:cs typeface="+mn-cs"/>
            </a:endParaRPr>
          </a:p>
          <a:p>
            <a:pPr eaLnBrk="1" hangingPunct="1">
              <a:defRPr/>
            </a:pPr>
            <a:endParaRPr lang="en-US" b="1" dirty="0" smtClean="0">
              <a:ea typeface="+mn-ea"/>
              <a:cs typeface="+mn-cs"/>
            </a:endParaRP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198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8800" y="0"/>
            <a:ext cx="12839700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0"/>
            <a:ext cx="1301115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33338" y="4953000"/>
            <a:ext cx="9177338" cy="4419600"/>
          </a:xfrm>
        </p:spPr>
        <p:txBody>
          <a:bodyPr/>
          <a:lstStyle/>
          <a:p>
            <a:pPr eaLnBrk="1" hangingPunct="1"/>
            <a:endParaRPr lang="en-US" altLang="en-US" sz="2400" smtClean="0"/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0"/>
            <a:ext cx="1301115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33338" y="5029200"/>
            <a:ext cx="9177338" cy="4419600"/>
          </a:xfrm>
        </p:spPr>
        <p:txBody>
          <a:bodyPr/>
          <a:lstStyle/>
          <a:p>
            <a:pPr eaLnBrk="1" hangingPunct="1"/>
            <a:r>
              <a:rPr lang="en-US" altLang="en-US" sz="2400" dirty="0" smtClean="0"/>
              <a:t>Django, Pyramid, LESS CSS, Bootstrap, JQuery, Bower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3" name="Love Live! School Idol Festival - Binetsu kara Mystery (Expert) Playthrough [iOS]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107000" end="35383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3318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434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536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  <a:cs typeface="+mj-cs"/>
              </a:rPr>
              <a:t>Your Title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Some info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172200"/>
            <a:ext cx="9144000" cy="1524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0" y="6096000"/>
            <a:ext cx="304800" cy="30480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accent5">
                  <a:lumMod val="20000"/>
                  <a:lumOff val="80000"/>
                </a:schemeClr>
              </a:gs>
              <a:gs pos="100000">
                <a:srgbClr val="0047FF">
                  <a:alpha val="10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639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050"/>
            <a:ext cx="9144000" cy="441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15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43293E-6 L 0.96666 -2.43293E-6 " pathEditMode="fixed" rAng="0" ptsTypes="AA">
                                      <p:cBhvr>
                                        <p:cTn id="6" dur="1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82</Words>
  <Application>Microsoft Office PowerPoint</Application>
  <PresentationFormat>On-screen Show (4:3)</PresentationFormat>
  <Paragraphs>33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MS PGothic</vt:lpstr>
      <vt:lpstr>Calibri</vt:lpstr>
      <vt:lpstr>Default Design</vt:lpstr>
      <vt:lpstr>1_Default Design</vt:lpstr>
      <vt:lpstr>School Idol Tomodachi Chiharu Szalay</vt:lpstr>
      <vt:lpstr>Your Title</vt:lpstr>
      <vt:lpstr>PowerPoint Presentation</vt:lpstr>
      <vt:lpstr>PowerPoint Presentation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Your Title</vt:lpstr>
      <vt:lpstr>Sources (list them)</vt:lpstr>
    </vt:vector>
  </TitlesOfParts>
  <Company>RR Donnelley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RR Donnelley</dc:creator>
  <cp:lastModifiedBy>Chiharu Szalay</cp:lastModifiedBy>
  <cp:revision>56</cp:revision>
  <dcterms:created xsi:type="dcterms:W3CDTF">2010-02-23T00:58:46Z</dcterms:created>
  <dcterms:modified xsi:type="dcterms:W3CDTF">2015-04-07T14:44:56Z</dcterms:modified>
</cp:coreProperties>
</file>